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7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 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https://www.R-project.org/.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Variable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Dates -&gt; Seasons</a:t>
            </a:r>
          </a:p>
          <a:p>
            <a:r>
              <a:rPr lang="en-US" dirty="0" smtClean="0"/>
              <a:t>Counties -&gt; 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1533769"/>
            <a:ext cx="8915400" cy="142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99" y="4308286"/>
            <a:ext cx="8940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156</Words>
  <Application>Microsoft Office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Examining the relationship between manatee physiology and environment and manatee death by watercraft collision.  </vt:lpstr>
      <vt:lpstr>Variable Reduction</vt:lpstr>
      <vt:lpstr>Null Hypothesis</vt:lpstr>
      <vt:lpstr>GLM Based Analyses</vt:lpstr>
      <vt:lpstr>Choosing Model(MumIN)</vt:lpstr>
      <vt:lpstr>Choosing Model(StepAIC)</vt:lpstr>
      <vt:lpstr>NDMS</vt:lpstr>
      <vt:lpstr>PowerPoint Presentation</vt:lpstr>
      <vt:lpstr>Confidence Interval for Parameters</vt:lpstr>
      <vt:lpstr>Citations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19</cp:revision>
  <dcterms:created xsi:type="dcterms:W3CDTF">2016-03-07T00:48:11Z</dcterms:created>
  <dcterms:modified xsi:type="dcterms:W3CDTF">2016-03-08T16:21:02Z</dcterms:modified>
</cp:coreProperties>
</file>